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e27a8627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e27a8627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e27a8627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e27a8627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e27a8627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e27a8627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e27a8627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e27a8627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e27a8627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e27a8627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e6056cf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e6056cf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e6056cf6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e6056cf6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9AY05XFxqIiYTQZMeAzRX_tPO98RApXy/view" TargetMode="Externa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Plant Waterer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2845975"/>
            <a:ext cx="7688100" cy="13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</a:t>
            </a:r>
            <a:br>
              <a:rPr lang="en"/>
            </a:br>
            <a:r>
              <a:rPr lang="en"/>
              <a:t>🌳Kyle Guo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🌳Adib Hasan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760474" y="1826600"/>
            <a:ext cx="2347526" cy="373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45225" y="535375"/>
            <a:ext cx="80562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Motivation:</a:t>
            </a:r>
            <a:endParaRPr b="1" sz="2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568825" y="1493400"/>
            <a:ext cx="7885800" cy="3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Problem: Not watering plants enough/watering too much -&gt; resulting in plants dying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Create a device that will 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water</a:t>
            </a: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the plant for you, and give you some information about the environment too.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This project will be able to take readings from the soil in a flowerpot and automatically water the plant when readings go too low.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/>
        </p:nvSpPr>
        <p:spPr>
          <a:xfrm>
            <a:off x="76450" y="541350"/>
            <a:ext cx="79524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Implementation </a:t>
            </a:r>
            <a:endParaRPr b="1" sz="2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76450" y="1293300"/>
            <a:ext cx="8041500" cy="25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Integrated a capacitive soil moisture sensor with a 12V peristaltic pump for automated watering of plants.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Utilized Arduino to control the pump based on soil moisture readings.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Incorporated a relay block to switch the pump on/off via Arduino control signals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Utilized several 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sensors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and an OLED display to show the values aesthetically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Designed a custom enclosure to house all components, including electronics, pump, and water storage.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/>
        </p:nvSpPr>
        <p:spPr>
          <a:xfrm>
            <a:off x="51300" y="556775"/>
            <a:ext cx="7841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Parts</a:t>
            </a:r>
            <a:endParaRPr b="1" sz="2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748550" y="1771400"/>
            <a:ext cx="22011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0" y="1327225"/>
            <a:ext cx="2279824" cy="16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1899" y="1293900"/>
            <a:ext cx="2140214" cy="17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100" y="1293900"/>
            <a:ext cx="2551450" cy="1785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-58325" y="3112900"/>
            <a:ext cx="24162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Capacitive Soil Moisture Sensor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2967750" y="3159550"/>
            <a:ext cx="20085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Peristaltic Pump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6217975" y="3159550"/>
            <a:ext cx="20085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Arduino Mega 2560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/>
        </p:nvSpPr>
        <p:spPr>
          <a:xfrm>
            <a:off x="71275" y="563425"/>
            <a:ext cx="7841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Parts (Cont.)</a:t>
            </a:r>
            <a:endParaRPr b="1" sz="2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748550" y="1838025"/>
            <a:ext cx="22011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948650" y="3853925"/>
            <a:ext cx="24162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5V Relay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3831675" y="3853925"/>
            <a:ext cx="20085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DHT11 Temperature and Humidity Module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6722200" y="3939625"/>
            <a:ext cx="2008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OLED Display Module SSD 1331 96*64 Resolution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962" y="2036425"/>
            <a:ext cx="2095569" cy="170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840" y="2036425"/>
            <a:ext cx="1518172" cy="17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8813" y="2079275"/>
            <a:ext cx="1795280" cy="17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/>
        </p:nvSpPr>
        <p:spPr>
          <a:xfrm>
            <a:off x="71275" y="530125"/>
            <a:ext cx="78414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Parts (Cont.)</a:t>
            </a:r>
            <a:endParaRPr b="1" sz="2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748550" y="1838025"/>
            <a:ext cx="22011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1057050" y="4335675"/>
            <a:ext cx="20085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Laser cut box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6581400" y="4350575"/>
            <a:ext cx="20976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5mm diameter clear tubing for the pump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750" y="1926875"/>
            <a:ext cx="2201100" cy="239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900" y="1941775"/>
            <a:ext cx="2507125" cy="240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3663263" y="4335675"/>
            <a:ext cx="20085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Power Supply AC Adapter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5375" y="1926875"/>
            <a:ext cx="2507100" cy="240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/>
        </p:nvSpPr>
        <p:spPr>
          <a:xfrm>
            <a:off x="76450" y="541350"/>
            <a:ext cx="79524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Challenges</a:t>
            </a:r>
            <a:endParaRPr b="1" sz="2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76450" y="1293300"/>
            <a:ext cx="8041500" cy="25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Getting the display to work properly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Display was not showing anything at all despite following online tutorials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After getting display to turn on, it only showed random static, was not able to do a lot of things it should be able to do: show multiple colors, fill the screen with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Tutorials online for the display did not work properly, we had go through multiple libraries for similar </a:t>
            </a: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models</a:t>
            </a: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of displays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Even then, nothing worked so we had to slowly debug exactly what the issue was, and call a completely different function to initialize the display and enter our own values for pin numbers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Getting </a:t>
            </a: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dimensions</a:t>
            </a: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correct when designing laser cutting / 3d printing files for the </a:t>
            </a: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physical</a:t>
            </a: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components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Powering everything with one adapter - burnt out an arduino board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ctrTitle"/>
          </p:nvPr>
        </p:nvSpPr>
        <p:spPr>
          <a:xfrm>
            <a:off x="63200" y="3697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Demo:</a:t>
            </a:r>
            <a:endParaRPr/>
          </a:p>
        </p:txBody>
      </p:sp>
      <p:sp>
        <p:nvSpPr>
          <p:cNvPr id="148" name="Google Shape;148;p20"/>
          <p:cNvSpPr txBox="1"/>
          <p:nvPr/>
        </p:nvSpPr>
        <p:spPr>
          <a:xfrm>
            <a:off x="185775" y="1449325"/>
            <a:ext cx="14457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Backup Video: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20" title="New Projec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675" y="1633800"/>
            <a:ext cx="4518150" cy="28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